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8229600" cy="10972800" type="B4JIS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7F0E6-0182-4474-ADBD-64C8CEF7621B}" v="5" dt="2025-10-08T18:48:41.116"/>
    <p1510:client id="{1330622C-69D7-3284-17E1-E68F273388AF}" v="16" dt="2025-10-07T20:11:09.446"/>
    <p1510:client id="{885D2140-BB99-2BF3-50E2-DA83E85E0FCF}" v="2" dt="2025-10-08T17:00:08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9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S::katie.buesch@parks.ca.gov::a85ece93-197a-4913-b535-9ef8b38a5b06" providerId="AD" clId="Web-{1330622C-69D7-3284-17E1-E68F273388AF}"/>
    <pc:docChg chg="modSld">
      <pc:chgData name="Buesch, Katie@Parks" userId="S::katie.buesch@parks.ca.gov::a85ece93-197a-4913-b535-9ef8b38a5b06" providerId="AD" clId="Web-{1330622C-69D7-3284-17E1-E68F273388AF}" dt="2025-10-07T20:11:09.446" v="15"/>
      <pc:docMkLst>
        <pc:docMk/>
      </pc:docMkLst>
      <pc:sldChg chg="addSp delSp modSp">
        <pc:chgData name="Buesch, Katie@Parks" userId="S::katie.buesch@parks.ca.gov::a85ece93-197a-4913-b535-9ef8b38a5b06" providerId="AD" clId="Web-{1330622C-69D7-3284-17E1-E68F273388AF}" dt="2025-10-07T20:11:09.446" v="15"/>
        <pc:sldMkLst>
          <pc:docMk/>
          <pc:sldMk cId="563134252" sldId="256"/>
        </pc:sldMkLst>
        <pc:spChg chg="mod">
          <ac:chgData name="Buesch, Katie@Parks" userId="S::katie.buesch@parks.ca.gov::a85ece93-197a-4913-b535-9ef8b38a5b06" providerId="AD" clId="Web-{1330622C-69D7-3284-17E1-E68F273388AF}" dt="2025-10-07T20:08:54.679" v="8" actId="1076"/>
          <ac:spMkLst>
            <pc:docMk/>
            <pc:sldMk cId="563134252" sldId="256"/>
            <ac:spMk id="4" creationId="{16BE6252-986E-DB86-F284-41CA23C7E472}"/>
          </ac:spMkLst>
        </pc:spChg>
        <pc:grpChg chg="add mod">
          <ac:chgData name="Buesch, Katie@Parks" userId="S::katie.buesch@parks.ca.gov::a85ece93-197a-4913-b535-9ef8b38a5b06" providerId="AD" clId="Web-{1330622C-69D7-3284-17E1-E68F273388AF}" dt="2025-10-07T20:11:02.852" v="14"/>
          <ac:grpSpMkLst>
            <pc:docMk/>
            <pc:sldMk cId="563134252" sldId="256"/>
            <ac:grpSpMk id="3" creationId="{8C892D94-BB34-F776-A850-3B9DBC3FEE5A}"/>
          </ac:grpSpMkLst>
        </pc:grpChg>
        <pc:picChg chg="del">
          <ac:chgData name="Buesch, Katie@Parks" userId="S::katie.buesch@parks.ca.gov::a85ece93-197a-4913-b535-9ef8b38a5b06" providerId="AD" clId="Web-{1330622C-69D7-3284-17E1-E68F273388AF}" dt="2025-10-07T20:08:43.976" v="0"/>
          <ac:picMkLst>
            <pc:docMk/>
            <pc:sldMk cId="563134252" sldId="256"/>
            <ac:picMk id="2" creationId="{63864B2D-B7F9-3739-DECA-9DEABCDCFF0E}"/>
          </ac:picMkLst>
        </pc:picChg>
        <pc:picChg chg="add">
          <ac:chgData name="Buesch, Katie@Parks" userId="S::katie.buesch@parks.ca.gov::a85ece93-197a-4913-b535-9ef8b38a5b06" providerId="AD" clId="Web-{1330622C-69D7-3284-17E1-E68F273388AF}" dt="2025-10-07T20:08:44.569" v="1"/>
          <ac:picMkLst>
            <pc:docMk/>
            <pc:sldMk cId="563134252" sldId="256"/>
            <ac:picMk id="6" creationId="{F3CCA41D-5FE3-5AA6-2452-046DCADBE5CA}"/>
          </ac:picMkLst>
        </pc:picChg>
        <pc:picChg chg="del">
          <ac:chgData name="Buesch, Katie@Parks" userId="S::katie.buesch@parks.ca.gov::a85ece93-197a-4913-b535-9ef8b38a5b06" providerId="AD" clId="Web-{1330622C-69D7-3284-17E1-E68F273388AF}" dt="2025-10-07T20:08:46.335" v="2"/>
          <ac:picMkLst>
            <pc:docMk/>
            <pc:sldMk cId="563134252" sldId="256"/>
            <ac:picMk id="7" creationId="{D35341B1-1642-082C-472E-DC08F862A9A9}"/>
          </ac:picMkLst>
        </pc:picChg>
        <pc:picChg chg="add mod">
          <ac:chgData name="Buesch, Katie@Parks" userId="S::katie.buesch@parks.ca.gov::a85ece93-197a-4913-b535-9ef8b38a5b06" providerId="AD" clId="Web-{1330622C-69D7-3284-17E1-E68F273388AF}" dt="2025-10-07T20:11:09.446" v="15"/>
          <ac:picMkLst>
            <pc:docMk/>
            <pc:sldMk cId="563134252" sldId="256"/>
            <ac:picMk id="8" creationId="{1D0EB7E7-EE77-4E72-38AD-A3CAE491BA8C}"/>
          </ac:picMkLst>
        </pc:picChg>
      </pc:sldChg>
    </pc:docChg>
  </pc:docChgLst>
  <pc:docChgLst>
    <pc:chgData name="Bowlin, Kyle@Parks" userId="S::kyle.bowlin@parks.ca.gov::c0c86d9d-1af4-46e4-9f49-c0784608591b" providerId="AD" clId="Web-{885D2140-BB99-2BF3-50E2-DA83E85E0FCF}"/>
    <pc:docChg chg="modSld">
      <pc:chgData name="Bowlin, Kyle@Parks" userId="S::kyle.bowlin@parks.ca.gov::c0c86d9d-1af4-46e4-9f49-c0784608591b" providerId="AD" clId="Web-{885D2140-BB99-2BF3-50E2-DA83E85E0FCF}" dt="2025-10-08T17:00:08.697" v="1" actId="1076"/>
      <pc:docMkLst>
        <pc:docMk/>
      </pc:docMkLst>
      <pc:sldChg chg="modSp">
        <pc:chgData name="Bowlin, Kyle@Parks" userId="S::kyle.bowlin@parks.ca.gov::c0c86d9d-1af4-46e4-9f49-c0784608591b" providerId="AD" clId="Web-{885D2140-BB99-2BF3-50E2-DA83E85E0FCF}" dt="2025-10-08T17:00:08.697" v="1" actId="1076"/>
        <pc:sldMkLst>
          <pc:docMk/>
          <pc:sldMk cId="563134252" sldId="256"/>
        </pc:sldMkLst>
        <pc:picChg chg="mod">
          <ac:chgData name="Bowlin, Kyle@Parks" userId="S::kyle.bowlin@parks.ca.gov::c0c86d9d-1af4-46e4-9f49-c0784608591b" providerId="AD" clId="Web-{885D2140-BB99-2BF3-50E2-DA83E85E0FCF}" dt="2025-10-08T17:00:08.697" v="1" actId="1076"/>
          <ac:picMkLst>
            <pc:docMk/>
            <pc:sldMk cId="563134252" sldId="256"/>
            <ac:picMk id="8" creationId="{1D0EB7E7-EE77-4E72-38AD-A3CAE491BA8C}"/>
          </ac:picMkLst>
        </pc:picChg>
      </pc:sldChg>
    </pc:docChg>
  </pc:docChgLst>
  <pc:docChgLst>
    <pc:chgData name="Buesch, Katie@Parks" userId="a85ece93-197a-4913-b535-9ef8b38a5b06" providerId="ADAL" clId="{4B4CCA8A-C834-4779-A325-22229E72ADB3}"/>
    <pc:docChg chg="custSel delSld modSld">
      <pc:chgData name="Buesch, Katie@Parks" userId="a85ece93-197a-4913-b535-9ef8b38a5b06" providerId="ADAL" clId="{4B4CCA8A-C834-4779-A325-22229E72ADB3}" dt="2024-10-10T23:40:40.908" v="2" actId="478"/>
      <pc:docMkLst>
        <pc:docMk/>
      </pc:docMkLst>
      <pc:sldChg chg="addSp delSp modSp mod">
        <pc:chgData name="Buesch, Katie@Parks" userId="a85ece93-197a-4913-b535-9ef8b38a5b06" providerId="ADAL" clId="{4B4CCA8A-C834-4779-A325-22229E72ADB3}" dt="2024-10-10T23:40:40.908" v="2" actId="478"/>
        <pc:sldMkLst>
          <pc:docMk/>
          <pc:sldMk cId="563134252" sldId="256"/>
        </pc:sldMkLst>
      </pc:sldChg>
      <pc:sldChg chg="del">
        <pc:chgData name="Buesch, Katie@Parks" userId="a85ece93-197a-4913-b535-9ef8b38a5b06" providerId="ADAL" clId="{4B4CCA8A-C834-4779-A325-22229E72ADB3}" dt="2024-10-10T23:40:33.575" v="0" actId="47"/>
        <pc:sldMkLst>
          <pc:docMk/>
          <pc:sldMk cId="1022058399" sldId="257"/>
        </pc:sldMkLst>
      </pc:sldChg>
    </pc:docChg>
  </pc:docChgLst>
  <pc:docChgLst>
    <pc:chgData name="Buesch, Katie@Parks" userId="S::katie.buesch@parks.ca.gov::a85ece93-197a-4913-b535-9ef8b38a5b06" providerId="AD" clId="Web-{C7603C32-D75D-FCAB-C19C-208A8D5D8D5B}"/>
    <pc:docChg chg="modSld">
      <pc:chgData name="Buesch, Katie@Parks" userId="S::katie.buesch@parks.ca.gov::a85ece93-197a-4913-b535-9ef8b38a5b06" providerId="AD" clId="Web-{C7603C32-D75D-FCAB-C19C-208A8D5D8D5B}" dt="2024-10-07T18:59:30.070" v="1"/>
      <pc:docMkLst>
        <pc:docMk/>
      </pc:docMkLst>
      <pc:sldChg chg="modSp">
        <pc:chgData name="Buesch, Katie@Parks" userId="S::katie.buesch@parks.ca.gov::a85ece93-197a-4913-b535-9ef8b38a5b06" providerId="AD" clId="Web-{C7603C32-D75D-FCAB-C19C-208A8D5D8D5B}" dt="2024-10-07T18:59:25.210" v="0"/>
        <pc:sldMkLst>
          <pc:docMk/>
          <pc:sldMk cId="563134252" sldId="256"/>
        </pc:sldMkLst>
      </pc:sldChg>
      <pc:sldChg chg="modSp">
        <pc:chgData name="Buesch, Katie@Parks" userId="S::katie.buesch@parks.ca.gov::a85ece93-197a-4913-b535-9ef8b38a5b06" providerId="AD" clId="Web-{C7603C32-D75D-FCAB-C19C-208A8D5D8D5B}" dt="2024-10-07T18:59:30.070" v="1"/>
        <pc:sldMkLst>
          <pc:docMk/>
          <pc:sldMk cId="1022058399" sldId="257"/>
        </pc:sldMkLst>
      </pc:sldChg>
    </pc:docChg>
  </pc:docChgLst>
  <pc:docChgLst>
    <pc:chgData name="Nelson, Corinne@Parks" userId="f67bbc6d-9f11-49a5-ad65-4cc1534e246b" providerId="ADAL" clId="{F3F9C111-13BB-445E-BA40-4E74CAD5090D}"/>
    <pc:docChg chg="modSld">
      <pc:chgData name="Nelson, Corinne@Parks" userId="f67bbc6d-9f11-49a5-ad65-4cc1534e246b" providerId="ADAL" clId="{F3F9C111-13BB-445E-BA40-4E74CAD5090D}" dt="2024-10-10T19:29:31.649" v="55" actId="962"/>
      <pc:docMkLst>
        <pc:docMk/>
      </pc:docMkLst>
      <pc:sldChg chg="addSp modSp mod">
        <pc:chgData name="Nelson, Corinne@Parks" userId="f67bbc6d-9f11-49a5-ad65-4cc1534e246b" providerId="ADAL" clId="{F3F9C111-13BB-445E-BA40-4E74CAD5090D}" dt="2024-10-10T19:29:18.403" v="53" actId="962"/>
        <pc:sldMkLst>
          <pc:docMk/>
          <pc:sldMk cId="563134252" sldId="256"/>
        </pc:sldMkLst>
      </pc:sldChg>
      <pc:sldChg chg="addSp modSp mod">
        <pc:chgData name="Nelson, Corinne@Parks" userId="f67bbc6d-9f11-49a5-ad65-4cc1534e246b" providerId="ADAL" clId="{F3F9C111-13BB-445E-BA40-4E74CAD5090D}" dt="2024-10-10T19:29:31.649" v="55" actId="962"/>
        <pc:sldMkLst>
          <pc:docMk/>
          <pc:sldMk cId="1022058399" sldId="257"/>
        </pc:sldMkLst>
      </pc:sldChg>
    </pc:docChg>
  </pc:docChgLst>
  <pc:docChgLst>
    <pc:chgData name="Buesch, Katie@Parks" userId="S::katie.buesch@parks.ca.gov::a85ece93-197a-4913-b535-9ef8b38a5b06" providerId="AD" clId="Web-{CDA7C82B-34C9-CAEB-0344-6FE310AFD602}"/>
    <pc:docChg chg="modSld">
      <pc:chgData name="Buesch, Katie@Parks" userId="S::katie.buesch@parks.ca.gov::a85ece93-197a-4913-b535-9ef8b38a5b06" providerId="AD" clId="Web-{CDA7C82B-34C9-CAEB-0344-6FE310AFD602}" dt="2024-08-27T22:07:59.980" v="1" actId="1076"/>
      <pc:docMkLst>
        <pc:docMk/>
      </pc:docMkLst>
      <pc:sldChg chg="modSp">
        <pc:chgData name="Buesch, Katie@Parks" userId="S::katie.buesch@parks.ca.gov::a85ece93-197a-4913-b535-9ef8b38a5b06" providerId="AD" clId="Web-{CDA7C82B-34C9-CAEB-0344-6FE310AFD602}" dt="2024-08-27T22:07:53.136" v="0" actId="1076"/>
        <pc:sldMkLst>
          <pc:docMk/>
          <pc:sldMk cId="563134252" sldId="256"/>
        </pc:sldMkLst>
      </pc:sldChg>
      <pc:sldChg chg="modSp">
        <pc:chgData name="Buesch, Katie@Parks" userId="S::katie.buesch@parks.ca.gov::a85ece93-197a-4913-b535-9ef8b38a5b06" providerId="AD" clId="Web-{CDA7C82B-34C9-CAEB-0344-6FE310AFD602}" dt="2024-08-27T22:07:59.980" v="1" actId="1076"/>
        <pc:sldMkLst>
          <pc:docMk/>
          <pc:sldMk cId="1022058399" sldId="257"/>
        </pc:sldMkLst>
      </pc:sldChg>
    </pc:docChg>
  </pc:docChgLst>
  <pc:docChgLst>
    <pc:chgData name="Buesch, Katie@Parks" userId="a85ece93-197a-4913-b535-9ef8b38a5b06" providerId="ADAL" clId="{E78E36AB-A0C0-435C-AED7-5F17A02DDABC}"/>
    <pc:docChg chg="modSld">
      <pc:chgData name="Buesch, Katie@Parks" userId="a85ece93-197a-4913-b535-9ef8b38a5b06" providerId="ADAL" clId="{E78E36AB-A0C0-435C-AED7-5F17A02DDABC}" dt="2025-10-08T18:48:41.116" v="3" actId="165"/>
      <pc:docMkLst>
        <pc:docMk/>
      </pc:docMkLst>
      <pc:sldChg chg="delSp modSp">
        <pc:chgData name="Buesch, Katie@Parks" userId="a85ece93-197a-4913-b535-9ef8b38a5b06" providerId="ADAL" clId="{E78E36AB-A0C0-435C-AED7-5F17A02DDABC}" dt="2025-10-08T18:48:41.116" v="3" actId="165"/>
        <pc:sldMkLst>
          <pc:docMk/>
          <pc:sldMk cId="563134252" sldId="256"/>
        </pc:sldMkLst>
        <pc:grpChg chg="del">
          <ac:chgData name="Buesch, Katie@Parks" userId="a85ece93-197a-4913-b535-9ef8b38a5b06" providerId="ADAL" clId="{E78E36AB-A0C0-435C-AED7-5F17A02DDABC}" dt="2025-10-08T18:48:41.116" v="3" actId="165"/>
          <ac:grpSpMkLst>
            <pc:docMk/>
            <pc:sldMk cId="563134252" sldId="256"/>
            <ac:grpSpMk id="3" creationId="{8C892D94-BB34-F776-A850-3B9DBC3FEE5A}"/>
          </ac:grpSpMkLst>
        </pc:grpChg>
        <pc:picChg chg="mod">
          <ac:chgData name="Buesch, Katie@Parks" userId="a85ece93-197a-4913-b535-9ef8b38a5b06" providerId="ADAL" clId="{E78E36AB-A0C0-435C-AED7-5F17A02DDABC}" dt="2025-10-07T18:31:55.262" v="2"/>
          <ac:picMkLst>
            <pc:docMk/>
            <pc:sldMk cId="563134252" sldId="256"/>
            <ac:picMk id="2" creationId="{63864B2D-B7F9-3739-DECA-9DEABCDCFF0E}"/>
          </ac:picMkLst>
        </pc:picChg>
        <pc:picChg chg="mod topLvl">
          <ac:chgData name="Buesch, Katie@Parks" userId="a85ece93-197a-4913-b535-9ef8b38a5b06" providerId="ADAL" clId="{E78E36AB-A0C0-435C-AED7-5F17A02DDABC}" dt="2025-10-08T18:48:41.116" v="3" actId="165"/>
          <ac:picMkLst>
            <pc:docMk/>
            <pc:sldMk cId="563134252" sldId="256"/>
            <ac:picMk id="6" creationId="{F3CCA41D-5FE3-5AA6-2452-046DCADBE5CA}"/>
          </ac:picMkLst>
        </pc:picChg>
        <pc:picChg chg="mod topLvl">
          <ac:chgData name="Buesch, Katie@Parks" userId="a85ece93-197a-4913-b535-9ef8b38a5b06" providerId="ADAL" clId="{E78E36AB-A0C0-435C-AED7-5F17A02DDABC}" dt="2025-10-08T18:48:41.116" v="3" actId="165"/>
          <ac:picMkLst>
            <pc:docMk/>
            <pc:sldMk cId="563134252" sldId="256"/>
            <ac:picMk id="8" creationId="{1D0EB7E7-EE77-4E72-38AD-A3CAE491BA8C}"/>
          </ac:picMkLst>
        </pc:picChg>
      </pc:sldChg>
    </pc:docChg>
  </pc:docChgLst>
  <pc:docChgLst>
    <pc:chgData name="Buesch, Katie@Parks" userId="S::katie.buesch@parks.ca.gov::a85ece93-197a-4913-b535-9ef8b38a5b06" providerId="AD" clId="Web-{0A2AE24A-CFFB-9C94-85F4-734D901719BE}"/>
    <pc:docChg chg="modSld">
      <pc:chgData name="Buesch, Katie@Parks" userId="S::katie.buesch@parks.ca.gov::a85ece93-197a-4913-b535-9ef8b38a5b06" providerId="AD" clId="Web-{0A2AE24A-CFFB-9C94-85F4-734D901719BE}" dt="2025-10-07T18:31:02.338" v="0"/>
      <pc:docMkLst>
        <pc:docMk/>
      </pc:docMkLst>
      <pc:sldChg chg="addSp modSp">
        <pc:chgData name="Buesch, Katie@Parks" userId="S::katie.buesch@parks.ca.gov::a85ece93-197a-4913-b535-9ef8b38a5b06" providerId="AD" clId="Web-{0A2AE24A-CFFB-9C94-85F4-734D901719BE}" dt="2025-10-07T18:31:02.338" v="0"/>
        <pc:sldMkLst>
          <pc:docMk/>
          <pc:sldMk cId="563134252" sldId="256"/>
        </pc:sldMkLst>
        <pc:picChg chg="add mod">
          <ac:chgData name="Buesch, Katie@Parks" userId="S::katie.buesch@parks.ca.gov::a85ece93-197a-4913-b535-9ef8b38a5b06" providerId="AD" clId="Web-{0A2AE24A-CFFB-9C94-85F4-734D901719BE}" dt="2025-10-07T18:31:02.338" v="0"/>
          <ac:picMkLst>
            <pc:docMk/>
            <pc:sldMk cId="563134252" sldId="256"/>
            <ac:picMk id="2" creationId="{63864B2D-B7F9-3739-DECA-9DEABCDCFF0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795781"/>
            <a:ext cx="6995160" cy="382016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763261"/>
            <a:ext cx="6172200" cy="2649219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1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7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84200"/>
            <a:ext cx="1774508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84200"/>
            <a:ext cx="5220653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5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3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735583"/>
            <a:ext cx="7098030" cy="456437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7343143"/>
            <a:ext cx="7098030" cy="2400299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82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5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921000"/>
            <a:ext cx="349758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921000"/>
            <a:ext cx="349758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3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84202"/>
            <a:ext cx="7098030" cy="21209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689861"/>
            <a:ext cx="3481506" cy="131825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008120"/>
            <a:ext cx="3481506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689861"/>
            <a:ext cx="3498652" cy="131825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008120"/>
            <a:ext cx="3498652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2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4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731520"/>
            <a:ext cx="2654260" cy="256032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579882"/>
            <a:ext cx="4166235" cy="779780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291840"/>
            <a:ext cx="2654260" cy="6098541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4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731520"/>
            <a:ext cx="2654260" cy="256032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579882"/>
            <a:ext cx="4166235" cy="779780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291840"/>
            <a:ext cx="2654260" cy="6098541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3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84202"/>
            <a:ext cx="709803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921000"/>
            <a:ext cx="709803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0170162"/>
            <a:ext cx="185166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0D7080-1645-4910-A135-5FF5D76745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0170162"/>
            <a:ext cx="277749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0170162"/>
            <a:ext cx="185166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CA03F8-B849-4546-9BBB-709520D6B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BE6252-986E-DB86-F284-41CA23C7E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189" y="175532"/>
            <a:ext cx="7813222" cy="10621736"/>
          </a:xfrm>
          <a:prstGeom prst="roundRect">
            <a:avLst/>
          </a:prstGeom>
          <a:noFill/>
          <a:ln w="1143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5BAB20-6B8A-6D89-0AEA-857E6877A13F}"/>
              </a:ext>
            </a:extLst>
          </p:cNvPr>
          <p:cNvSpPr txBox="1"/>
          <p:nvPr/>
        </p:nvSpPr>
        <p:spPr>
          <a:xfrm>
            <a:off x="489339" y="1422416"/>
            <a:ext cx="725092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>
                <a:solidFill>
                  <a:schemeClr val="bg1"/>
                </a:solidFill>
              </a:rPr>
              <a:t>This project was partially funded by the Land and Water Conservation Fund through the U.S. Department of Interior and the California Department of Parks and Recreation.</a:t>
            </a:r>
          </a:p>
        </p:txBody>
      </p:sp>
      <p:pic>
        <p:nvPicPr>
          <p:cNvPr id="6" name="Picture 5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F3CCA41D-5FE3-5AA6-2452-046DCADBE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36" y="6686209"/>
            <a:ext cx="3245082" cy="3233758"/>
          </a:xfrm>
          <a:prstGeom prst="rect">
            <a:avLst/>
          </a:prstGeom>
        </p:spPr>
      </p:pic>
      <p:pic>
        <p:nvPicPr>
          <p:cNvPr id="8" name="Picture 7" descr="   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1D0EB7E7-EE77-4E72-38AD-A3CAE491B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025" y="6671063"/>
            <a:ext cx="3386603" cy="325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34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127E92-E5C1-4E3B-8EBC-7EFF87997FB2}">
  <ds:schemaRefs>
    <ds:schemaRef ds:uri="4aaa0d8e-ee87-4465-aa9d-ceba98bcdd76"/>
    <ds:schemaRef ds:uri="8837db8f-2fa6-4c81-acf3-fb8d0ab6413e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7E5A5C1-9AD5-403C-8E94-A9D0ECDFA4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5A6EFA-6ABF-44AA-A29A-8C102D8CAA4A}">
  <ds:schemaRefs>
    <ds:schemaRef ds:uri="8837db8f-2fa6-4c81-acf3-fb8d0ab6413e"/>
    <ds:schemaRef ds:uri="e860d683-669b-44e6-aa09-c4ded4ca49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Buesch, Katie@Parks</dc:creator>
  <cp:lastModifiedBy>Buesch, Katie@Parks</cp:lastModifiedBy>
  <cp:revision>14</cp:revision>
  <dcterms:created xsi:type="dcterms:W3CDTF">2024-08-13T22:27:30Z</dcterms:created>
  <dcterms:modified xsi:type="dcterms:W3CDTF">2025-10-08T18:48:43Z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